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186C-254A-49DF-8CAB-55CF8E129F0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9D72-605A-49F7-8FCC-260EF2D5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GWAS Data Status: ATTREX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 Atlas, M. Navarro, X. Zhu, L. Pope, R. </a:t>
            </a:r>
            <a:r>
              <a:rPr lang="en-US" dirty="0" err="1" smtClean="0"/>
              <a:t>Lueb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Issues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working standard vented during shipment.</a:t>
            </a:r>
          </a:p>
          <a:p>
            <a:pPr lvl="1"/>
            <a:r>
              <a:rPr lang="en-US" dirty="0" smtClean="0"/>
              <a:t>Last minute replacement needed calibration</a:t>
            </a:r>
          </a:p>
          <a:p>
            <a:pPr lvl="1"/>
            <a:r>
              <a:rPr lang="en-US" dirty="0" smtClean="0"/>
              <a:t>Still some standard checks required with primary standards when SEAC4RS analysis 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to archive after meeting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1" y="838200"/>
            <a:ext cx="8318500" cy="57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5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GWAS capacity 90 samples / flight</a:t>
            </a:r>
          </a:p>
          <a:p>
            <a:r>
              <a:rPr lang="en-US" dirty="0" smtClean="0"/>
              <a:t>RF01 Pump Failure about 1/3 into flight</a:t>
            </a:r>
          </a:p>
          <a:p>
            <a:r>
              <a:rPr lang="en-US" dirty="0" smtClean="0"/>
              <a:t>RF02 Electrical failure shutdown system (no samples)</a:t>
            </a:r>
          </a:p>
          <a:p>
            <a:r>
              <a:rPr lang="en-US" dirty="0" smtClean="0"/>
              <a:t>RF03 – RF06: Success (88 - 90)</a:t>
            </a:r>
          </a:p>
          <a:p>
            <a:r>
              <a:rPr lang="en-US" dirty="0" smtClean="0"/>
              <a:t>Total samples: 388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Analytical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" y="1371600"/>
            <a:ext cx="835555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LAS\Pictures\2013-03-13\DSCF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60199"/>
              </p:ext>
            </p:extLst>
          </p:nvPr>
        </p:nvGraphicFramePr>
        <p:xfrm>
          <a:off x="1219200" y="1219200"/>
          <a:ext cx="6858000" cy="5469000"/>
        </p:xfrm>
        <a:graphic>
          <a:graphicData uri="http://schemas.openxmlformats.org/drawingml/2006/table">
            <a:tbl>
              <a:tblPr/>
              <a:tblGrid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  <a:gridCol w="857250"/>
              </a:tblGrid>
              <a:tr h="2612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CCl3F_CFC_11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OCS_Carbonyl_sulfide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CCl2F2_CFC_12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C2Cl3F3_CFC_113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CBrClF2_Halon_1211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C2Br2F4_Halon_2402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CH3CCl3_Methyl_chloroform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CCl4_Carbon_tetrachloride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CH3Cl_Methyl_chloride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CH3Br_Methyl_bromide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CHClF2_HCFC_22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CH3I_Methyl_iodide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CH3CClF2_HCFC_142b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CH3CCl2F_HCFC_141b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C2H6_Ethane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C2H2_Ethyne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CH2Cl2_Methylene_chloride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C3H8_Propane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CHCl3_Chloroform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C6H6_Benzene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C2H4Cl2_1_2_Dichloroethane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C2Cl4_Tetrachloroethylene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CH2BrCl_Bromochloromethane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C2HCl3_Trichloroethylene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CH2Br2_Methylene_bromide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C6H5Cl_Chlorobenzene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CHBrCl2_Bromodichloromethane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CHBr2Cl_Dibromochloromethane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CH3ONO2_Methyl_nitrate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CHBr3_Bromoform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C2H5ONO2_Ethyl_nitrate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C3H7NO3_Isopropyl nitrate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32 gases to be reported to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Artifact in </a:t>
            </a:r>
            <a:r>
              <a:rPr lang="en-US" dirty="0" err="1" smtClean="0"/>
              <a:t>ethyne</a:t>
            </a:r>
            <a:r>
              <a:rPr lang="en-US" dirty="0" smtClean="0"/>
              <a:t>: </a:t>
            </a:r>
            <a:r>
              <a:rPr lang="en-US" dirty="0" err="1" smtClean="0"/>
              <a:t>coelution</a:t>
            </a:r>
            <a:r>
              <a:rPr lang="en-US" dirty="0" smtClean="0"/>
              <a:t> of unidentified CFC/HCFC</a:t>
            </a:r>
          </a:p>
          <a:p>
            <a:pPr lvl="1"/>
            <a:r>
              <a:rPr lang="en-US" dirty="0" smtClean="0"/>
              <a:t>Current version subtracts constant amount (22 </a:t>
            </a:r>
            <a:r>
              <a:rPr lang="en-US" dirty="0" err="1" smtClean="0"/>
              <a:t>pptv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008"/>
            <a:ext cx="3990975" cy="280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54" y="3321091"/>
            <a:ext cx="3838575" cy="269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4502" y="6324289"/>
            <a:ext cx="154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ATTREX (2013)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6292023"/>
            <a:ext cx="171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ATTREX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Analytical Issues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Moisture related artifact during sample injection</a:t>
            </a:r>
          </a:p>
          <a:p>
            <a:pPr lvl="1"/>
            <a:r>
              <a:rPr lang="en-US" dirty="0" smtClean="0"/>
              <a:t>Sample response different from standard response</a:t>
            </a:r>
          </a:p>
          <a:p>
            <a:pPr lvl="1"/>
            <a:r>
              <a:rPr lang="en-US" dirty="0" smtClean="0"/>
              <a:t>Use long-lived tracer to normalize responses</a:t>
            </a:r>
          </a:p>
          <a:p>
            <a:pPr lvl="2"/>
            <a:r>
              <a:rPr lang="en-US" dirty="0" smtClean="0"/>
              <a:t>CFC114 (lifetime ~ 189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Expected variation ~1%/100 – 150 ppb O3</a:t>
            </a:r>
          </a:p>
          <a:p>
            <a:pPr lvl="1"/>
            <a:r>
              <a:rPr lang="en-US" dirty="0" smtClean="0"/>
              <a:t>Results in some loss of samples when CFC114 analytical problem (H2O)</a:t>
            </a:r>
          </a:p>
          <a:p>
            <a:pPr lvl="1"/>
            <a:r>
              <a:rPr lang="en-US" dirty="0" smtClean="0"/>
              <a:t>Effect depends on volatility (GC retention)</a:t>
            </a:r>
          </a:p>
          <a:p>
            <a:pPr lvl="2"/>
            <a:r>
              <a:rPr lang="en-US" dirty="0" smtClean="0"/>
              <a:t>less effect for more volatile than 114 </a:t>
            </a:r>
          </a:p>
          <a:p>
            <a:pPr lvl="3"/>
            <a:r>
              <a:rPr lang="en-US" dirty="0" smtClean="0"/>
              <a:t>CFC12, CH3Cl, HFC134a</a:t>
            </a:r>
          </a:p>
          <a:p>
            <a:pPr lvl="1"/>
            <a:r>
              <a:rPr lang="en-US" dirty="0" smtClean="0"/>
              <a:t>Introduces extra imprecision into long-lived tracers; less of an impact for short-lived substances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(RF05) : Methyl nitrate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1137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(RF05) : Methyl nitrate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06359"/>
            <a:ext cx="8883650" cy="4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38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270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GWAS Data Status: ATTREX 2013</vt:lpstr>
      <vt:lpstr>Sample Collection</vt:lpstr>
      <vt:lpstr>Field Analytical System</vt:lpstr>
      <vt:lpstr>PowerPoint Presentation</vt:lpstr>
      <vt:lpstr>32 gases to be reported to archive</vt:lpstr>
      <vt:lpstr>Analytical Issues</vt:lpstr>
      <vt:lpstr>Analytical Issues (2)</vt:lpstr>
      <vt:lpstr>Example (RF05) : Methyl nitrate</vt:lpstr>
      <vt:lpstr>Example (RF05) : Methyl nitrate</vt:lpstr>
      <vt:lpstr>Analytical Issues (3)</vt:lpstr>
      <vt:lpstr>Data to archive after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 Data Status: ATTREX 2013</dc:title>
  <dc:creator>ATLAS</dc:creator>
  <cp:lastModifiedBy>ATLAS</cp:lastModifiedBy>
  <cp:revision>17</cp:revision>
  <dcterms:created xsi:type="dcterms:W3CDTF">2013-10-20T22:37:39Z</dcterms:created>
  <dcterms:modified xsi:type="dcterms:W3CDTF">2013-10-23T19:22:19Z</dcterms:modified>
</cp:coreProperties>
</file>