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6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A89B-C33E-5947-A546-D9E2263FC2E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4D78-97C2-8842-A871-CDD4F70C42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</a:t>
            </a:r>
            <a:r>
              <a:rPr lang="en-US" baseline="0" dirty="0" smtClean="0"/>
              <a:t> list of colleagues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2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N2O, CH4 – 0.25-0.3%;</a:t>
            </a:r>
            <a:r>
              <a:rPr lang="en-US" baseline="0" dirty="0" smtClean="0"/>
              <a:t> </a:t>
            </a:r>
            <a:r>
              <a:rPr lang="en-US" dirty="0" smtClean="0"/>
              <a:t>SF6 – 0.5%;</a:t>
            </a:r>
            <a:r>
              <a:rPr lang="en-US" baseline="0" dirty="0" smtClean="0"/>
              <a:t> </a:t>
            </a:r>
            <a:r>
              <a:rPr lang="en-US" dirty="0" smtClean="0"/>
              <a:t>H2 – &lt;1%;</a:t>
            </a:r>
            <a:r>
              <a:rPr lang="en-US" baseline="0" dirty="0" smtClean="0"/>
              <a:t> </a:t>
            </a:r>
            <a:r>
              <a:rPr lang="en-US" dirty="0" smtClean="0"/>
              <a:t>CO – 2-3%, but has artifact</a:t>
            </a:r>
          </a:p>
          <a:p>
            <a:r>
              <a:rPr lang="en-US" dirty="0" smtClean="0"/>
              <a:t>Ozone</a:t>
            </a:r>
            <a:r>
              <a:rPr lang="en-US" baseline="0" dirty="0" smtClean="0"/>
              <a:t> – similar to ATTREX 1, but different 2B better at different times.  Not finished analysis.</a:t>
            </a:r>
          </a:p>
          <a:p>
            <a:r>
              <a:rPr lang="en-US" baseline="0" dirty="0" smtClean="0"/>
              <a:t>Water – good agreement with DLH on profiles; still preliminary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UCATS &gt; PCRS by 3 ppb at 1500;</a:t>
            </a:r>
            <a:r>
              <a:rPr lang="en-US" baseline="0" dirty="0" smtClean="0"/>
              <a:t> spot on at 1800.</a:t>
            </a:r>
          </a:p>
          <a:p>
            <a:r>
              <a:rPr lang="en-US" baseline="0" dirty="0" smtClean="0"/>
              <a:t>Agreement well within uncertainties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1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Basically same as 0214; 0226 may be a little different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agreement even in uppermost right corner – ascent data from Dryden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9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 most of interest in ATTREX is</a:t>
            </a:r>
            <a:r>
              <a:rPr lang="en-US" baseline="0" dirty="0" smtClean="0"/>
              <a:t> in upper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6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Latitude distribution</a:t>
            </a:r>
            <a:r>
              <a:rPr lang="en-US" baseline="0" dirty="0" smtClean="0"/>
              <a:t> of SF6 at high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4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UCATS methane here (PCRS would</a:t>
            </a:r>
            <a:r>
              <a:rPr lang="en-US" baseline="0" dirty="0" smtClean="0"/>
              <a:t> be just about identical)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0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Artifact</a:t>
            </a:r>
            <a:r>
              <a:rPr lang="en-US" baseline="0" dirty="0" smtClean="0"/>
              <a:t> associated with pump running, and added ozone.</a:t>
            </a:r>
          </a:p>
          <a:p>
            <a:r>
              <a:rPr lang="en-US" baseline="0" dirty="0" smtClean="0"/>
              <a:t>Blue points probably OK, red solid circles may be OK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8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1504-C6BF-0E40-B3C1-E18D481661F6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210"/>
            <a:ext cx="7772400" cy="2193534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UCATS Performance and Data </a:t>
            </a:r>
            <a:r>
              <a:rPr lang="en-US" dirty="0" smtClean="0"/>
              <a:t>for ATTREX-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January-March 2013)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00" y="2631134"/>
            <a:ext cx="8569894" cy="4034446"/>
          </a:xfrm>
        </p:spPr>
        <p:txBody>
          <a:bodyPr>
            <a:normAutofit/>
          </a:bodyPr>
          <a:lstStyle/>
          <a:p>
            <a:r>
              <a:rPr lang="en-US" dirty="0" smtClean="0"/>
              <a:t>Eric Hintsa, Fred Moore, Geoff Dutton, Brad Hall, David Nance, </a:t>
            </a:r>
            <a:r>
              <a:rPr lang="en-US" dirty="0" smtClean="0"/>
              <a:t>Audra McClure, and </a:t>
            </a:r>
            <a:r>
              <a:rPr lang="en-US" dirty="0" smtClean="0"/>
              <a:t>Jim Elkins</a:t>
            </a:r>
          </a:p>
          <a:p>
            <a:r>
              <a:rPr lang="en-US" dirty="0"/>
              <a:t>Bruce Daube, Jasna Pittman, Steve </a:t>
            </a:r>
            <a:r>
              <a:rPr lang="en-US" dirty="0" smtClean="0"/>
              <a:t>Wofsy, Ru</a:t>
            </a:r>
            <a:r>
              <a:rPr lang="en-US" dirty="0" smtClean="0"/>
              <a:t>-Shan Gao, </a:t>
            </a:r>
            <a:r>
              <a:rPr lang="en-US" dirty="0"/>
              <a:t>Andrew Rollins, Troy Thornberry, Laurel </a:t>
            </a:r>
            <a:r>
              <a:rPr lang="en-US" dirty="0" smtClean="0"/>
              <a:t>Watts</a:t>
            </a:r>
            <a:r>
              <a:rPr lang="en-US" dirty="0" smtClean="0"/>
              <a:t>, David </a:t>
            </a:r>
            <a:r>
              <a:rPr lang="en-US" dirty="0" smtClean="0"/>
              <a:t>Fahey, Glenn Diskin, Elliot Atlas,    and Maria Navarro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456"/>
            <a:ext cx="7772400" cy="885467"/>
          </a:xfrm>
        </p:spPr>
        <p:txBody>
          <a:bodyPr/>
          <a:lstStyle/>
          <a:p>
            <a:r>
              <a:rPr lang="en-US" dirty="0" smtClean="0"/>
              <a:t>UCATS Summary – ATTREX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26480"/>
            <a:ext cx="7772400" cy="5184646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Gas Chromatograph</a:t>
            </a: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and SF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– good data starting February 9</a:t>
            </a: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and H</a:t>
            </a:r>
            <a:r>
              <a:rPr lang="en-US" baseline="-25000" dirty="0" smtClean="0">
                <a:solidFill>
                  <a:schemeClr val="tx1"/>
                </a:solidFill>
              </a:rPr>
              <a:t>2 </a:t>
            </a:r>
            <a:r>
              <a:rPr lang="en-US" dirty="0" smtClean="0">
                <a:solidFill>
                  <a:schemeClr val="tx1"/>
                </a:solidFill>
              </a:rPr>
              <a:t>– good data starting February 14</a:t>
            </a: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CO data probably usable in profiles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Ozone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Second 2B ozone sensor added (2-second response)</a:t>
            </a: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Backup for NOAA CSD ozone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Water vapor TDL</a:t>
            </a: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Good data on ascent, descent and profiles</a:t>
            </a:r>
          </a:p>
          <a:p>
            <a:pPr marL="971550" lvl="1" indent="-514350" algn="l"/>
            <a:r>
              <a:rPr lang="en-US" dirty="0" smtClean="0">
                <a:solidFill>
                  <a:schemeClr val="tx1"/>
                </a:solidFill>
              </a:rPr>
              <a:t>High water vapor “short path” calibration completed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GC data reanalyzed and archived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UCATS and Picarro </a:t>
            </a:r>
            <a:r>
              <a:rPr lang="en-US" dirty="0"/>
              <a:t>I</a:t>
            </a:r>
            <a:r>
              <a:rPr lang="en-US" dirty="0" smtClean="0"/>
              <a:t>ntercomparison</a:t>
            </a:r>
            <a:endParaRPr lang="en-US" dirty="0"/>
          </a:p>
        </p:txBody>
      </p:sp>
      <p:pic>
        <p:nvPicPr>
          <p:cNvPr id="7" name="Picture 6" descr="CH4comp0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532"/>
            <a:ext cx="91440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Flights 3-6, UCATS &amp; Picarro</a:t>
            </a:r>
            <a:endParaRPr lang="en-US" dirty="0"/>
          </a:p>
        </p:txBody>
      </p:sp>
      <p:pic>
        <p:nvPicPr>
          <p:cNvPr id="5" name="Picture 4" descr="CH4com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360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Methane-N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4" name="Picture 3" descr="CH4vsN2O0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016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vs. N</a:t>
            </a:r>
            <a:r>
              <a:rPr lang="en-US" baseline="-25000" dirty="0" smtClean="0"/>
              <a:t>2</a:t>
            </a:r>
            <a:r>
              <a:rPr lang="en-US" dirty="0" smtClean="0"/>
              <a:t>O, February 14, 2013</a:t>
            </a:r>
            <a:endParaRPr lang="en-US" dirty="0"/>
          </a:p>
        </p:txBody>
      </p:sp>
      <p:pic>
        <p:nvPicPr>
          <p:cNvPr id="4" name="Picture 3" descr="SF6vsN2O0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360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 vs. </a:t>
            </a:r>
            <a:r>
              <a:rPr lang="en-US" dirty="0" smtClean="0"/>
              <a:t>UCATS Methane</a:t>
            </a:r>
            <a:r>
              <a:rPr lang="en-US" dirty="0" smtClean="0"/>
              <a:t>, February 14, 2013</a:t>
            </a:r>
            <a:endParaRPr lang="en-US" dirty="0"/>
          </a:p>
        </p:txBody>
      </p:sp>
      <p:pic>
        <p:nvPicPr>
          <p:cNvPr id="4" name="Picture 3" descr="H2vsCH40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188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UCATS CO data </a:t>
            </a:r>
            <a:r>
              <a:rPr lang="en-US" dirty="0" smtClean="0"/>
              <a:t>color-coded </a:t>
            </a:r>
            <a:r>
              <a:rPr lang="en-US" dirty="0" smtClean="0"/>
              <a:t>by Ozone</a:t>
            </a:r>
            <a:endParaRPr lang="en-US" dirty="0"/>
          </a:p>
        </p:txBody>
      </p:sp>
      <p:pic>
        <p:nvPicPr>
          <p:cNvPr id="4" name="Picture 3" descr="COvsTime02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188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349</Words>
  <Application>Microsoft Macintosh PowerPoint</Application>
  <PresentationFormat>On-screen Show (4:3)</PresentationFormat>
  <Paragraphs>42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Summary of UCATS Performance and Data for ATTREX-2 (January-March 2013)</vt:lpstr>
      <vt:lpstr>UCATS Summary – ATTREX 2013</vt:lpstr>
      <vt:lpstr>UCATS and Picarro Intercomparison</vt:lpstr>
      <vt:lpstr>Research Flights 3-6, UCATS &amp; Picarro</vt:lpstr>
      <vt:lpstr>Methane-N2O Correlation</vt:lpstr>
      <vt:lpstr>SF6 vs. N2O, February 14, 2013</vt:lpstr>
      <vt:lpstr>Hydrogen vs. UCATS Methane, February 14, 2013</vt:lpstr>
      <vt:lpstr>UCATS CO data color-coded by Ozone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nance</dc:creator>
  <cp:lastModifiedBy>nance</cp:lastModifiedBy>
  <cp:revision>25</cp:revision>
  <dcterms:created xsi:type="dcterms:W3CDTF">2012-06-11T05:36:05Z</dcterms:created>
  <dcterms:modified xsi:type="dcterms:W3CDTF">2013-10-22T23:26:05Z</dcterms:modified>
</cp:coreProperties>
</file>