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58" r:id="rId3"/>
    <p:sldId id="257" r:id="rId4"/>
    <p:sldId id="259" r:id="rId5"/>
    <p:sldId id="286" r:id="rId6"/>
    <p:sldId id="281" r:id="rId7"/>
    <p:sldId id="268" r:id="rId8"/>
    <p:sldId id="271" r:id="rId9"/>
    <p:sldId id="269" r:id="rId10"/>
    <p:sldId id="270" r:id="rId11"/>
    <p:sldId id="272" r:id="rId12"/>
    <p:sldId id="273" r:id="rId13"/>
    <p:sldId id="287" r:id="rId14"/>
    <p:sldId id="274" r:id="rId15"/>
    <p:sldId id="275" r:id="rId16"/>
    <p:sldId id="279" r:id="rId17"/>
    <p:sldId id="282" r:id="rId18"/>
    <p:sldId id="280" r:id="rId19"/>
    <p:sldId id="283" r:id="rId20"/>
    <p:sldId id="260" r:id="rId21"/>
    <p:sldId id="288" r:id="rId22"/>
    <p:sldId id="278" r:id="rId23"/>
    <p:sldId id="261" r:id="rId24"/>
    <p:sldId id="262" r:id="rId25"/>
    <p:sldId id="265" r:id="rId26"/>
    <p:sldId id="284" r:id="rId27"/>
    <p:sldId id="26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6" autoAdjust="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6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Monday, May 20, 13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Monday, May 20,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Monday, May 20,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Monday, May 20, 13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Monday, May 20, 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Monday, May 20, 13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Monday, May 20, 13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Monday, May 20, 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Monday, May 20, 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Monday, May 20, 13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Monday, May 20, 13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Monday, May 20, 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479894"/>
            <a:ext cx="9144000" cy="2378106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Nadine20120911Aqua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r="7706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01" y="246924"/>
            <a:ext cx="8794490" cy="1757314"/>
          </a:xfrm>
        </p:spPr>
        <p:txBody>
          <a:bodyPr/>
          <a:lstStyle/>
          <a:p>
            <a:r>
              <a:rPr lang="en-US" sz="4800" dirty="0" smtClean="0"/>
              <a:t>The Interfaces between Dry Air and Hurricane Nadine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973" y="6056528"/>
            <a:ext cx="6172200" cy="685800"/>
          </a:xfrm>
        </p:spPr>
        <p:txBody>
          <a:bodyPr/>
          <a:lstStyle/>
          <a:p>
            <a:r>
              <a:rPr lang="en-US" dirty="0" smtClean="0"/>
              <a:t>HS3 Science Team Meeting, May 8</a:t>
            </a:r>
            <a:r>
              <a:rPr lang="en-US" baseline="30000" dirty="0" smtClean="0"/>
              <a:t>th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93972" y="5406825"/>
            <a:ext cx="8631019" cy="8661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None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9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5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Deanna Hence and Scott Braun, NASA GSFC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28598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00 hP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117600"/>
            <a:ext cx="7315200" cy="5486400"/>
          </a:xfrm>
          <a:prstGeom prst="rect">
            <a:avLst/>
          </a:prstGeom>
        </p:spPr>
      </p:pic>
      <p:pic>
        <p:nvPicPr>
          <p:cNvPr id="6" name="Picture 5" descr="D20120911_162019_recomp_P.3Q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467100"/>
            <a:ext cx="2624667" cy="1968500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cxnSp>
        <p:nvCxnSpPr>
          <p:cNvPr id="3" name="Straight Arrow Connector 2"/>
          <p:cNvCxnSpPr/>
          <p:nvPr/>
        </p:nvCxnSpPr>
        <p:spPr>
          <a:xfrm flipV="1">
            <a:off x="1557867" y="2980267"/>
            <a:ext cx="347133" cy="486833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15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76300" y="293132"/>
            <a:ext cx="8026400" cy="5270500"/>
            <a:chOff x="876300" y="293132"/>
            <a:chExt cx="8026400" cy="5270500"/>
          </a:xfrm>
        </p:grpSpPr>
        <p:grpSp>
          <p:nvGrpSpPr>
            <p:cNvPr id="8" name="Group 7"/>
            <p:cNvGrpSpPr/>
            <p:nvPr/>
          </p:nvGrpSpPr>
          <p:grpSpPr>
            <a:xfrm>
              <a:off x="876300" y="293132"/>
              <a:ext cx="8026400" cy="5270500"/>
              <a:chOff x="-800100" y="838200"/>
              <a:chExt cx="8026400" cy="52705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-800100" y="838200"/>
                <a:ext cx="8026400" cy="5270500"/>
              </a:xfrm>
              <a:prstGeom prst="rect">
                <a:avLst/>
              </a:prstGeom>
              <a:solidFill>
                <a:schemeClr val="tx1"/>
              </a:solidFill>
              <a:ln w="38100" cmpd="sng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" name="Picture 1" descr="SHIS_rdr20120911T153622end20120911T200630sdr20121104T045549_atm_prof_rtv_bc.h5_fig2.eps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87400" y="863600"/>
                <a:ext cx="6616700" cy="5130800"/>
              </a:xfrm>
              <a:prstGeom prst="rect">
                <a:avLst/>
              </a:prstGeom>
            </p:spPr>
          </p:pic>
          <p:pic>
            <p:nvPicPr>
              <p:cNvPr id="3" name="Picture 2" descr="SHIS_rdr20120911T200631end20120912T010640sdr20121104T074230_atm_prof_rtv_bc.h5_fig2.eps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00" t="5692" r="70769" b="14605"/>
              <a:stretch/>
            </p:blipFill>
            <p:spPr>
              <a:xfrm>
                <a:off x="5524500" y="1155700"/>
                <a:ext cx="1270000" cy="4089400"/>
              </a:xfrm>
              <a:prstGeom prst="rect">
                <a:avLst/>
              </a:prstGeom>
            </p:spPr>
          </p:pic>
          <p:pic>
            <p:nvPicPr>
              <p:cNvPr id="5" name="Picture 4" descr="SHIS_rdr20120911T153622end20120911T200630sdr20121104T045549_atm_prof_rtv_bc.h5_fig2.eps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396"/>
              <a:stretch/>
            </p:blipFill>
            <p:spPr>
              <a:xfrm>
                <a:off x="0" y="5257800"/>
                <a:ext cx="6616700" cy="749300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-127000" y="863600"/>
                <a:ext cx="6921500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S-HIS Temperature Retrieval for 20120911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-533400" y="863600"/>
                <a:ext cx="406400" cy="2921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 flipV="1">
              <a:off x="7200900" y="687864"/>
              <a:ext cx="0" cy="3655536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8178800" y="687864"/>
              <a:ext cx="0" cy="3655536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le 3"/>
          <p:cNvSpPr txBox="1">
            <a:spLocks/>
          </p:cNvSpPr>
          <p:nvPr/>
        </p:nvSpPr>
        <p:spPr>
          <a:xfrm>
            <a:off x="21250" y="5916042"/>
            <a:ext cx="9122750" cy="790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4400" dirty="0" smtClean="0"/>
              <a:t>Slight warming in the low levels?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55327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42900" y="1193800"/>
            <a:ext cx="8026400" cy="5232400"/>
            <a:chOff x="342900" y="1193800"/>
            <a:chExt cx="8026400" cy="5232400"/>
          </a:xfrm>
        </p:grpSpPr>
        <p:grpSp>
          <p:nvGrpSpPr>
            <p:cNvPr id="10" name="Group 9"/>
            <p:cNvGrpSpPr/>
            <p:nvPr/>
          </p:nvGrpSpPr>
          <p:grpSpPr>
            <a:xfrm>
              <a:off x="342900" y="1193800"/>
              <a:ext cx="8026400" cy="5232400"/>
              <a:chOff x="165100" y="520700"/>
              <a:chExt cx="8026400" cy="523240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65100" y="520700"/>
                <a:ext cx="8026400" cy="5232400"/>
                <a:chOff x="0" y="863600"/>
                <a:chExt cx="8026400" cy="5232400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863600"/>
                  <a:ext cx="8026400" cy="5232400"/>
                </a:xfrm>
                <a:prstGeom prst="rect">
                  <a:avLst/>
                </a:prstGeom>
                <a:solidFill>
                  <a:srgbClr val="FFFFFF"/>
                </a:solidFill>
                <a:ln w="5715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" name="Picture 1" descr="SHIS_rdr20120911T153622end20120911T200630sdr20121104T045549_atm_prof_rtv_bc.h5_fig3.eps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00" y="889000"/>
                  <a:ext cx="6616700" cy="5130800"/>
                </a:xfrm>
                <a:prstGeom prst="rect">
                  <a:avLst/>
                </a:prstGeom>
              </p:spPr>
            </p:pic>
            <p:pic>
              <p:nvPicPr>
                <p:cNvPr id="3" name="Picture 2" descr="SHIS_rdr20120911T200631end20120912T010640sdr20121104T074230_atm_prof_rtv_bc.h5_fig3.eps"/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807" t="7673" r="69232" b="16090"/>
                <a:stretch/>
              </p:blipFill>
              <p:spPr>
                <a:xfrm>
                  <a:off x="6337300" y="1270000"/>
                  <a:ext cx="1384300" cy="3911600"/>
                </a:xfrm>
                <a:prstGeom prst="rect">
                  <a:avLst/>
                </a:prstGeom>
              </p:spPr>
            </p:pic>
            <p:sp>
              <p:nvSpPr>
                <p:cNvPr id="6" name="TextBox 5"/>
                <p:cNvSpPr txBox="1"/>
                <p:nvPr/>
              </p:nvSpPr>
              <p:spPr>
                <a:xfrm>
                  <a:off x="673100" y="887968"/>
                  <a:ext cx="7048500" cy="369332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rgbClr val="000000"/>
                      </a:solidFill>
                    </a:rPr>
                    <a:t>S-HIS Relative Humidity Retrieval for 20120911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342900" y="990600"/>
                  <a:ext cx="571500" cy="1778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9" name="Picture 8" descr="SHIS_rdr20120911T153622end20120911T200630sdr20121104T045549_atm_prof_rtv_bc.h5_fig3.eps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4901"/>
              <a:stretch/>
            </p:blipFill>
            <p:spPr>
              <a:xfrm>
                <a:off x="1003300" y="4889500"/>
                <a:ext cx="6616700" cy="774700"/>
              </a:xfrm>
              <a:prstGeom prst="rect">
                <a:avLst/>
              </a:prstGeom>
            </p:spPr>
          </p:pic>
        </p:grpSp>
        <p:cxnSp>
          <p:nvCxnSpPr>
            <p:cNvPr id="11" name="Straight Connector 10"/>
            <p:cNvCxnSpPr/>
            <p:nvPr/>
          </p:nvCxnSpPr>
          <p:spPr>
            <a:xfrm flipV="1">
              <a:off x="6616700" y="1587500"/>
              <a:ext cx="0" cy="3655536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7683500" y="1587500"/>
              <a:ext cx="0" cy="3655536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le 3"/>
          <p:cNvSpPr txBox="1">
            <a:spLocks/>
          </p:cNvSpPr>
          <p:nvPr/>
        </p:nvSpPr>
        <p:spPr>
          <a:xfrm>
            <a:off x="0" y="211671"/>
            <a:ext cx="9122750" cy="790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 smtClean="0"/>
              <a:t>Low level humidity signature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16720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053" y="3421652"/>
            <a:ext cx="4358392" cy="3268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053" y="152858"/>
            <a:ext cx="4358392" cy="326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51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50hpa20120915streamlin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01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700" y="5444071"/>
            <a:ext cx="9110050" cy="14139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5444071"/>
            <a:ext cx="9122750" cy="790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4400" dirty="0" smtClean="0"/>
              <a:t>The NW Sector: 850 </a:t>
            </a:r>
            <a:r>
              <a:rPr lang="en-US" sz="4400" dirty="0" err="1" smtClean="0"/>
              <a:t>hPa</a:t>
            </a:r>
            <a:r>
              <a:rPr lang="en-US" sz="4400" dirty="0" smtClean="0"/>
              <a:t> jet far to the SE 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3666503" y="202168"/>
            <a:ext cx="547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From JPL HS3 Portal http://hs3.jpl.nasa.gov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714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hpa20120915streamlin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8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00" y="5444071"/>
            <a:ext cx="9110050" cy="14139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5444071"/>
            <a:ext cx="9122750" cy="790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4400" dirty="0" smtClean="0"/>
              <a:t>The NW Sector: 200 </a:t>
            </a:r>
            <a:r>
              <a:rPr lang="en-US" sz="4400" dirty="0" err="1" smtClean="0"/>
              <a:t>hPa</a:t>
            </a:r>
            <a:r>
              <a:rPr lang="en-US" sz="4400" dirty="0" smtClean="0"/>
              <a:t> Ridge and Jet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3666503" y="151368"/>
            <a:ext cx="547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From JPL HS3 Portal http://hs3.jpl.nasa.gov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231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0915shear200-500mb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22778" r="3661" b="26111"/>
          <a:stretch/>
        </p:blipFill>
        <p:spPr>
          <a:xfrm>
            <a:off x="1282699" y="1244600"/>
            <a:ext cx="7628467" cy="538480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211671"/>
            <a:ext cx="9122750" cy="790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 smtClean="0"/>
              <a:t>High Shear on the NNW Side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94847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0915shear200-850mb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t="22963" r="3421" b="22407"/>
          <a:stretch/>
        </p:blipFill>
        <p:spPr>
          <a:xfrm>
            <a:off x="228600" y="673099"/>
            <a:ext cx="7251700" cy="547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0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1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00 hP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83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84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5597" y="1579428"/>
            <a:ext cx="8108385" cy="4958160"/>
          </a:xfrm>
        </p:spPr>
        <p:txBody>
          <a:bodyPr>
            <a:noAutofit/>
          </a:bodyPr>
          <a:lstStyle/>
          <a:p>
            <a:r>
              <a:rPr lang="en-US" sz="3200" dirty="0" smtClean="0"/>
              <a:t>What were the characteristics of the air masses bordering Nadine?</a:t>
            </a:r>
          </a:p>
          <a:p>
            <a:endParaRPr lang="en-US" sz="3200" dirty="0" smtClean="0"/>
          </a:p>
          <a:p>
            <a:r>
              <a:rPr lang="en-US" sz="3200" dirty="0" smtClean="0"/>
              <a:t>How are these air masses being modified at their interfaces?</a:t>
            </a:r>
          </a:p>
          <a:p>
            <a:endParaRPr lang="en-US" sz="3200" dirty="0" smtClean="0"/>
          </a:p>
          <a:p>
            <a:r>
              <a:rPr lang="en-US" sz="3200" dirty="0" smtClean="0"/>
              <a:t>Do these air masses have a large-scale environment conducive to intrusion into the storm?</a:t>
            </a:r>
            <a:endParaRPr lang="en-US" sz="32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3367" y="457201"/>
            <a:ext cx="7543800" cy="914400"/>
          </a:xfrm>
        </p:spPr>
        <p:txBody>
          <a:bodyPr/>
          <a:lstStyle/>
          <a:p>
            <a:r>
              <a:rPr lang="en-US" dirty="0" smtClean="0"/>
              <a:t>Science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04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50 hP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8300"/>
            <a:ext cx="7315200" cy="5486400"/>
          </a:xfrm>
          <a:prstGeom prst="rect">
            <a:avLst/>
          </a:prstGeom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0" y="5952071"/>
            <a:ext cx="9122750" cy="790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 smtClean="0"/>
              <a:t>Dry Anomaly associated with SAL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0909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50 hP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8300"/>
            <a:ext cx="7315200" cy="5486400"/>
          </a:xfrm>
          <a:prstGeom prst="rect">
            <a:avLst/>
          </a:prstGeom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0" y="5952071"/>
            <a:ext cx="9122750" cy="790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 smtClean="0"/>
              <a:t>Dry anomaly associated with SAL</a:t>
            </a:r>
            <a:endParaRPr lang="en-US" sz="4400" dirty="0"/>
          </a:p>
        </p:txBody>
      </p:sp>
      <p:pic>
        <p:nvPicPr>
          <p:cNvPr id="2" name="Picture 1" descr="D20120914_190151_recomp_P.1Q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905" y="685799"/>
            <a:ext cx="2785529" cy="208914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4" name="Picture 3" descr="D20120914_192138_recomp_P.2Q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560" y="3202064"/>
            <a:ext cx="2785529" cy="208914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cxnSp>
        <p:nvCxnSpPr>
          <p:cNvPr id="6" name="Straight Arrow Connector 5"/>
          <p:cNvCxnSpPr>
            <a:stCxn id="2" idx="3"/>
          </p:cNvCxnSpPr>
          <p:nvPr/>
        </p:nvCxnSpPr>
        <p:spPr>
          <a:xfrm flipV="1">
            <a:off x="4699434" y="1293408"/>
            <a:ext cx="2461725" cy="436965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flipV="1">
            <a:off x="6493325" y="1951870"/>
            <a:ext cx="667834" cy="125019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973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00 hP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8300"/>
            <a:ext cx="7315200" cy="5486400"/>
          </a:xfrm>
          <a:prstGeom prst="rect">
            <a:avLst/>
          </a:prstGeom>
        </p:spPr>
      </p:pic>
      <p:pic>
        <p:nvPicPr>
          <p:cNvPr id="5" name="Picture 4" descr="D20120914_203250_recomp_P.1Q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0" y="4524374"/>
            <a:ext cx="2959100" cy="221932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D20120914_205849_recomp_P.1Q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4524374"/>
            <a:ext cx="2959100" cy="221932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D20120914_214656_recomp_P.1QC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4524374"/>
            <a:ext cx="2959100" cy="221932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cxnSp>
        <p:nvCxnSpPr>
          <p:cNvPr id="9" name="Straight Arrow Connector 8"/>
          <p:cNvCxnSpPr>
            <a:stCxn id="7" idx="0"/>
          </p:cNvCxnSpPr>
          <p:nvPr/>
        </p:nvCxnSpPr>
        <p:spPr>
          <a:xfrm flipV="1">
            <a:off x="1517650" y="2040467"/>
            <a:ext cx="1107017" cy="2483907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0"/>
          </p:cNvCxnSpPr>
          <p:nvPr/>
        </p:nvCxnSpPr>
        <p:spPr>
          <a:xfrm flipH="1" flipV="1">
            <a:off x="4157133" y="2040467"/>
            <a:ext cx="395817" cy="2483907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0"/>
          </p:cNvCxnSpPr>
          <p:nvPr/>
        </p:nvCxnSpPr>
        <p:spPr>
          <a:xfrm flipH="1" flipV="1">
            <a:off x="4724400" y="1930400"/>
            <a:ext cx="2863850" cy="259397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D20120914_212636_recomp_P.2QC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4524374"/>
            <a:ext cx="2959099" cy="22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43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00 hP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8300"/>
            <a:ext cx="7315200" cy="5486400"/>
          </a:xfrm>
          <a:prstGeom prst="rect">
            <a:avLst/>
          </a:prstGeom>
        </p:spPr>
      </p:pic>
      <p:pic>
        <p:nvPicPr>
          <p:cNvPr id="14" name="Picture 13" descr="D20120914_214656_recomp_P.1Q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254500"/>
            <a:ext cx="3285067" cy="24638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cxnSp>
        <p:nvCxnSpPr>
          <p:cNvPr id="16" name="Straight Arrow Connector 15"/>
          <p:cNvCxnSpPr/>
          <p:nvPr/>
        </p:nvCxnSpPr>
        <p:spPr>
          <a:xfrm flipV="1">
            <a:off x="1845734" y="2667000"/>
            <a:ext cx="770466" cy="149860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372100" y="2133600"/>
            <a:ext cx="1943100" cy="20320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D20120914_231355_recomp_P.2Q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33" y="4254500"/>
            <a:ext cx="3285067" cy="2463800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26331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00 hP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8300"/>
            <a:ext cx="7315200" cy="5486400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0" y="5952071"/>
            <a:ext cx="9122750" cy="790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 smtClean="0"/>
              <a:t>Dry Air impinging from west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43548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680873" y="1675306"/>
            <a:ext cx="4080668" cy="2984500"/>
            <a:chOff x="673100" y="393700"/>
            <a:chExt cx="8293100" cy="5245100"/>
          </a:xfrm>
        </p:grpSpPr>
        <p:sp>
          <p:nvSpPr>
            <p:cNvPr id="12" name="Rectangle 11"/>
            <p:cNvSpPr/>
            <p:nvPr/>
          </p:nvSpPr>
          <p:spPr>
            <a:xfrm>
              <a:off x="673100" y="393700"/>
              <a:ext cx="8293100" cy="52451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838200" y="736600"/>
              <a:ext cx="7632700" cy="4800600"/>
              <a:chOff x="0" y="1193800"/>
              <a:chExt cx="7632700" cy="4800600"/>
            </a:xfrm>
          </p:grpSpPr>
          <p:pic>
            <p:nvPicPr>
              <p:cNvPr id="16" name="Picture 15" descr="SHIS_rdr20120914T162412end20120914T212421sdr20121105T002237_atm_prof_rtv_bc.h5_fig3.eps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35"/>
              <a:stretch/>
            </p:blipFill>
            <p:spPr>
              <a:xfrm>
                <a:off x="0" y="1193800"/>
                <a:ext cx="6616700" cy="4800600"/>
              </a:xfrm>
              <a:prstGeom prst="rect">
                <a:avLst/>
              </a:prstGeom>
            </p:spPr>
          </p:pic>
          <p:pic>
            <p:nvPicPr>
              <p:cNvPr id="17" name="Picture 16" descr="SHIS_rdr20120914T212422end20120915T022431sdr20121105T030918_atm_prof_rtv_bc.h5_fig3.eps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15" t="6435" r="70577" b="13862"/>
              <a:stretch/>
            </p:blipFill>
            <p:spPr>
              <a:xfrm>
                <a:off x="6324600" y="1193800"/>
                <a:ext cx="1308100" cy="4089400"/>
              </a:xfrm>
              <a:prstGeom prst="rect">
                <a:avLst/>
              </a:prstGeom>
            </p:spPr>
          </p:pic>
        </p:grpSp>
        <p:pic>
          <p:nvPicPr>
            <p:cNvPr id="14" name="Picture 13" descr="SHIS_rdr20120914T162412end20120914T212421sdr20121105T002237_atm_prof_rtv_bc.h5_fig3.eps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128"/>
            <a:stretch/>
          </p:blipFill>
          <p:spPr>
            <a:xfrm>
              <a:off x="1752600" y="4826000"/>
              <a:ext cx="6616700" cy="6604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73100" y="421164"/>
              <a:ext cx="8293100" cy="59499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S-HIS RH Retrieval for 20120914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83092" y="1659679"/>
            <a:ext cx="4076700" cy="2984500"/>
            <a:chOff x="144087" y="1659679"/>
            <a:chExt cx="4076700" cy="2984500"/>
          </a:xfrm>
        </p:grpSpPr>
        <p:grpSp>
          <p:nvGrpSpPr>
            <p:cNvPr id="8" name="Group 7"/>
            <p:cNvGrpSpPr/>
            <p:nvPr/>
          </p:nvGrpSpPr>
          <p:grpSpPr>
            <a:xfrm>
              <a:off x="144087" y="1659679"/>
              <a:ext cx="4076700" cy="2984500"/>
              <a:chOff x="0" y="850900"/>
              <a:chExt cx="8293100" cy="52451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0" y="850900"/>
                <a:ext cx="8293100" cy="5245100"/>
              </a:xfrm>
              <a:prstGeom prst="rect">
                <a:avLst/>
              </a:prstGeom>
              <a:solidFill>
                <a:schemeClr val="tx1"/>
              </a:solidFill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190500" y="1219200"/>
                <a:ext cx="7632700" cy="4775200"/>
                <a:chOff x="190500" y="1219200"/>
                <a:chExt cx="7632700" cy="4775200"/>
              </a:xfrm>
            </p:grpSpPr>
            <p:pic>
              <p:nvPicPr>
                <p:cNvPr id="2" name="Picture 1" descr="SHIS_rdr20120914T162412end20120914T212421sdr20121105T002237_atm_prof_rtv_bc.h5_fig2.eps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930"/>
                <a:stretch/>
              </p:blipFill>
              <p:spPr>
                <a:xfrm>
                  <a:off x="190500" y="1219200"/>
                  <a:ext cx="6616700" cy="4775200"/>
                </a:xfrm>
                <a:prstGeom prst="rect">
                  <a:avLst/>
                </a:prstGeom>
              </p:spPr>
            </p:pic>
            <p:pic>
              <p:nvPicPr>
                <p:cNvPr id="3" name="Picture 2" descr="SHIS_rdr20120914T212422end20120915T022431sdr20121105T030918_atm_prof_rtv_bc.h5_fig2.eps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616" t="6931" r="70385" b="14109"/>
                <a:stretch/>
              </p:blipFill>
              <p:spPr>
                <a:xfrm>
                  <a:off x="6502400" y="1219200"/>
                  <a:ext cx="1320800" cy="4051300"/>
                </a:xfrm>
                <a:prstGeom prst="rect">
                  <a:avLst/>
                </a:prstGeom>
              </p:spPr>
            </p:pic>
          </p:grpSp>
          <p:pic>
            <p:nvPicPr>
              <p:cNvPr id="6" name="Picture 5" descr="SHIS_rdr20120914T162412end20120914T212421sdr20121105T002237_atm_prof_rtv_bc.h5_fig2.eps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149"/>
              <a:stretch/>
            </p:blipFill>
            <p:spPr>
              <a:xfrm>
                <a:off x="939800" y="5245100"/>
                <a:ext cx="6616700" cy="762000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283092" y="1696728"/>
              <a:ext cx="3899903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S-HIS Temp Retrieval for 20120914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3061702" y="2013860"/>
              <a:ext cx="22679" cy="186449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949420" y="2035282"/>
              <a:ext cx="22679" cy="186449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7554825" y="2050909"/>
            <a:ext cx="22679" cy="186449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436587" y="2050909"/>
            <a:ext cx="22679" cy="186449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3"/>
          <p:cNvSpPr txBox="1">
            <a:spLocks/>
          </p:cNvSpPr>
          <p:nvPr/>
        </p:nvSpPr>
        <p:spPr>
          <a:xfrm>
            <a:off x="144087" y="429382"/>
            <a:ext cx="8757254" cy="790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 smtClean="0"/>
              <a:t>SAL Signature?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81344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" y="1742353"/>
            <a:ext cx="9143910" cy="3769447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923" y="1765033"/>
            <a:ext cx="9150417" cy="3740417"/>
            <a:chOff x="-6417" y="1765033"/>
            <a:chExt cx="9150417" cy="3740417"/>
          </a:xfrm>
        </p:grpSpPr>
        <p:grpSp>
          <p:nvGrpSpPr>
            <p:cNvPr id="2" name="Group 1"/>
            <p:cNvGrpSpPr/>
            <p:nvPr/>
          </p:nvGrpSpPr>
          <p:grpSpPr>
            <a:xfrm>
              <a:off x="-6417" y="1765033"/>
              <a:ext cx="9144000" cy="3740417"/>
              <a:chOff x="0" y="-216167"/>
              <a:chExt cx="9048750" cy="3740417"/>
            </a:xfrm>
          </p:grpSpPr>
          <p:pic>
            <p:nvPicPr>
              <p:cNvPr id="3" name="Picture 2" descr="imgseg01_12205b_14sep12.gif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481" b="50185"/>
              <a:stretch/>
            </p:blipFill>
            <p:spPr>
              <a:xfrm>
                <a:off x="0" y="1816100"/>
                <a:ext cx="5141610" cy="1600200"/>
              </a:xfrm>
              <a:prstGeom prst="rect">
                <a:avLst/>
              </a:prstGeom>
            </p:spPr>
          </p:pic>
          <p:pic>
            <p:nvPicPr>
              <p:cNvPr id="4" name="Picture 3" descr="imgseg02_12205b_14sep12.gif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32" t="26482" b="50184"/>
              <a:stretch/>
            </p:blipFill>
            <p:spPr>
              <a:xfrm>
                <a:off x="4446478" y="1816100"/>
                <a:ext cx="4584700" cy="1600200"/>
              </a:xfrm>
              <a:prstGeom prst="rect">
                <a:avLst/>
              </a:prstGeom>
            </p:spPr>
          </p:pic>
          <p:pic>
            <p:nvPicPr>
              <p:cNvPr id="5" name="Picture 4" descr="imgseg01_12205b_14sep12.gif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076" b="4072"/>
              <a:stretch/>
            </p:blipFill>
            <p:spPr>
              <a:xfrm>
                <a:off x="0" y="3392260"/>
                <a:ext cx="5141610" cy="127000"/>
              </a:xfrm>
              <a:prstGeom prst="rect">
                <a:avLst/>
              </a:prstGeom>
            </p:spPr>
          </p:pic>
          <p:pic>
            <p:nvPicPr>
              <p:cNvPr id="6" name="Picture 5" descr="imgseg02_12205b_14sep12.gi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" t="94078" b="4256"/>
              <a:stretch/>
            </p:blipFill>
            <p:spPr>
              <a:xfrm>
                <a:off x="4165600" y="3409950"/>
                <a:ext cx="4883150" cy="11430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48937" y="-216167"/>
                <a:ext cx="8666033" cy="36933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CPL 532nm Backscatter for 20120914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-6417" y="2119100"/>
              <a:ext cx="9150417" cy="1682762"/>
              <a:chOff x="-6417" y="1892300"/>
              <a:chExt cx="9023417" cy="168276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t="27593" b="50185"/>
              <a:stretch/>
            </p:blipFill>
            <p:spPr>
              <a:xfrm>
                <a:off x="-6417" y="1892300"/>
                <a:ext cx="5141610" cy="15240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11078" t="27778" b="50000"/>
              <a:stretch/>
            </p:blipFill>
            <p:spPr>
              <a:xfrm>
                <a:off x="4445000" y="1905000"/>
                <a:ext cx="4572000" cy="15240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/>
              <a:srcRect t="94183" b="3502"/>
              <a:stretch/>
            </p:blipFill>
            <p:spPr>
              <a:xfrm>
                <a:off x="0" y="3416300"/>
                <a:ext cx="5141610" cy="158762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5911" t="93851" b="4165"/>
              <a:stretch/>
            </p:blipFill>
            <p:spPr>
              <a:xfrm>
                <a:off x="4306342" y="3420468"/>
                <a:ext cx="4710658" cy="154594"/>
              </a:xfrm>
              <a:prstGeom prst="rect">
                <a:avLst/>
              </a:prstGeom>
            </p:spPr>
          </p:pic>
        </p:grpSp>
      </p:grpSp>
      <p:sp>
        <p:nvSpPr>
          <p:cNvPr id="13" name="Title 3"/>
          <p:cNvSpPr txBox="1">
            <a:spLocks/>
          </p:cNvSpPr>
          <p:nvPr/>
        </p:nvSpPr>
        <p:spPr>
          <a:xfrm>
            <a:off x="144087" y="429382"/>
            <a:ext cx="8757254" cy="790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 smtClean="0"/>
              <a:t>Nose of dust layer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56245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3368" y="1634397"/>
            <a:ext cx="8183026" cy="463275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Synoptic conditions may have limited SAL wrapping around Nadine, favored subsidence to west</a:t>
            </a:r>
          </a:p>
          <a:p>
            <a:endParaRPr lang="en-US" sz="2800" dirty="0" smtClean="0"/>
          </a:p>
          <a:p>
            <a:r>
              <a:rPr lang="en-US" sz="2800" dirty="0" smtClean="0"/>
              <a:t>Dry air possibly favored for impinging upon storm in upper levels</a:t>
            </a:r>
          </a:p>
          <a:p>
            <a:endParaRPr lang="en-US" sz="2800" dirty="0" smtClean="0"/>
          </a:p>
          <a:p>
            <a:r>
              <a:rPr lang="en-US" sz="2800" dirty="0" smtClean="0"/>
              <a:t>SAL intrusion initially seems more limited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3367" y="338115"/>
            <a:ext cx="7543800" cy="9144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98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850hpa20110912streamlin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8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700" y="5444071"/>
            <a:ext cx="9110050" cy="14139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0" y="5839442"/>
            <a:ext cx="9122750" cy="790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4400" dirty="0" smtClean="0"/>
              <a:t>The NW Sector: 850 </a:t>
            </a:r>
            <a:r>
              <a:rPr lang="en-US" sz="4400" dirty="0" err="1" smtClean="0"/>
              <a:t>hPa</a:t>
            </a:r>
            <a:r>
              <a:rPr lang="en-US" sz="4400" dirty="0" smtClean="0"/>
              <a:t> Easterly Jet 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3666503" y="241380"/>
            <a:ext cx="547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From JPL HS3 Portal http://hs3.jpl.nasa.gov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612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0hpaStreamlin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2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700" y="5444071"/>
            <a:ext cx="9110050" cy="14139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970400"/>
            <a:ext cx="9122750" cy="790742"/>
          </a:xfrm>
        </p:spPr>
        <p:txBody>
          <a:bodyPr/>
          <a:lstStyle/>
          <a:p>
            <a:pPr algn="r"/>
            <a:r>
              <a:rPr lang="en-US" sz="4400" dirty="0" smtClean="0"/>
              <a:t>The NW Sector: Strong Subsidence in upper levels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3666503" y="241380"/>
            <a:ext cx="547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From JPL HS3 Portal http://hs3.jpl.nasa.gov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404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90716" y="211671"/>
            <a:ext cx="9032033" cy="790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200" dirty="0" smtClean="0"/>
              <a:t>Strong shear away from storm center</a:t>
            </a:r>
            <a:endParaRPr lang="en-US" sz="4200" dirty="0"/>
          </a:p>
        </p:txBody>
      </p:sp>
      <p:pic>
        <p:nvPicPr>
          <p:cNvPr id="5" name="Picture 4" descr="20120911shear200-850mb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" t="22655" r="3732" b="28400"/>
          <a:stretch/>
        </p:blipFill>
        <p:spPr>
          <a:xfrm>
            <a:off x="1247360" y="1244600"/>
            <a:ext cx="7663806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45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7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50 hP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104900"/>
            <a:ext cx="7315200" cy="548640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90716" y="211671"/>
            <a:ext cx="9032033" cy="790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200" dirty="0" smtClean="0"/>
              <a:t>Minimal changes in 850 </a:t>
            </a:r>
            <a:r>
              <a:rPr lang="en-US" sz="4200" dirty="0" err="1" smtClean="0"/>
              <a:t>hPa</a:t>
            </a:r>
            <a:r>
              <a:rPr lang="en-US" sz="4200" dirty="0" smtClean="0"/>
              <a:t> RH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549695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700 hP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8" y="1105614"/>
            <a:ext cx="7315200" cy="5486400"/>
          </a:xfrm>
          <a:prstGeom prst="rect">
            <a:avLst/>
          </a:prstGeom>
        </p:spPr>
      </p:pic>
      <p:pic>
        <p:nvPicPr>
          <p:cNvPr id="4" name="Picture 3" descr="D20120911_204509_recomp_P.1Q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166" y="2336800"/>
            <a:ext cx="2624667" cy="19685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6617549" y="3464679"/>
            <a:ext cx="767028" cy="1333084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3"/>
          <p:cNvSpPr txBox="1">
            <a:spLocks/>
          </p:cNvSpPr>
          <p:nvPr/>
        </p:nvSpPr>
        <p:spPr>
          <a:xfrm>
            <a:off x="90716" y="211671"/>
            <a:ext cx="9032033" cy="790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200" dirty="0" smtClean="0"/>
              <a:t>Layer Boundaries near 700 </a:t>
            </a:r>
            <a:r>
              <a:rPr lang="en-US" sz="4200" dirty="0" err="1" smtClean="0"/>
              <a:t>hPa</a:t>
            </a:r>
            <a:endParaRPr lang="en-US" sz="4200" dirty="0"/>
          </a:p>
        </p:txBody>
      </p:sp>
      <p:sp>
        <p:nvSpPr>
          <p:cNvPr id="6" name="TextBox 5"/>
          <p:cNvSpPr txBox="1"/>
          <p:nvPr/>
        </p:nvSpPr>
        <p:spPr>
          <a:xfrm>
            <a:off x="6279243" y="4797763"/>
            <a:ext cx="2775697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Disappears along flight track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771900" y="2641600"/>
            <a:ext cx="1456266" cy="67945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479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600 hP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8" y="1105614"/>
            <a:ext cx="7315200" cy="5486400"/>
          </a:xfrm>
          <a:prstGeom prst="rect">
            <a:avLst/>
          </a:prstGeom>
        </p:spPr>
      </p:pic>
      <p:pic>
        <p:nvPicPr>
          <p:cNvPr id="8" name="Picture 7" descr="D20120911_204509_recomp_P.1Q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166" y="2336800"/>
            <a:ext cx="2624667" cy="19685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cxnSp>
        <p:nvCxnSpPr>
          <p:cNvPr id="11" name="Straight Arrow Connector 10"/>
          <p:cNvCxnSpPr>
            <a:stCxn id="8" idx="1"/>
          </p:cNvCxnSpPr>
          <p:nvPr/>
        </p:nvCxnSpPr>
        <p:spPr>
          <a:xfrm flipH="1" flipV="1">
            <a:off x="3771900" y="2641600"/>
            <a:ext cx="1456266" cy="67945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V="1">
            <a:off x="1727200" y="3039533"/>
            <a:ext cx="889000" cy="2099735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D20120911_192719_recomp_P.2Q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6" y="4775200"/>
            <a:ext cx="2624667" cy="19685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90716" y="211671"/>
            <a:ext cx="9032033" cy="790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200" dirty="0" smtClean="0"/>
              <a:t>Dry upper layers overriding SAL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83180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2541</TotalTime>
  <Words>277</Words>
  <Application>Microsoft Macintosh PowerPoint</Application>
  <PresentationFormat>On-screen Show (4:3)</PresentationFormat>
  <Paragraphs>41</Paragraphs>
  <Slides>27</Slides>
  <Notes>0</Notes>
  <HiddenSlides>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Elemental</vt:lpstr>
      <vt:lpstr>The Interfaces between Dry Air and Hurricane Nadine</vt:lpstr>
      <vt:lpstr>Science Questions</vt:lpstr>
      <vt:lpstr>PowerPoint Presentation</vt:lpstr>
      <vt:lpstr>The NW Sector: Strong Subsidence in upper levels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Interfaces between Dry Air and Nadine</dc:title>
  <dc:creator>Deanna Hence</dc:creator>
  <cp:lastModifiedBy>Erin Czech</cp:lastModifiedBy>
  <cp:revision>76</cp:revision>
  <dcterms:created xsi:type="dcterms:W3CDTF">2013-05-06T21:05:21Z</dcterms:created>
  <dcterms:modified xsi:type="dcterms:W3CDTF">2013-05-20T22:27:16Z</dcterms:modified>
</cp:coreProperties>
</file>